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5"/>
  </p:handoutMasterIdLst>
  <p:sldIdLst>
    <p:sldId id="259" r:id="rId2"/>
    <p:sldId id="261" r:id="rId3"/>
    <p:sldId id="262" r:id="rId4"/>
    <p:sldId id="263" r:id="rId5"/>
    <p:sldId id="284" r:id="rId6"/>
    <p:sldId id="288" r:id="rId7"/>
    <p:sldId id="285" r:id="rId8"/>
    <p:sldId id="289" r:id="rId9"/>
    <p:sldId id="273" r:id="rId10"/>
    <p:sldId id="278" r:id="rId11"/>
    <p:sldId id="279" r:id="rId12"/>
    <p:sldId id="287" r:id="rId13"/>
    <p:sldId id="275" r:id="rId14"/>
  </p:sldIdLst>
  <p:sldSz cx="12192000" cy="6858000"/>
  <p:notesSz cx="7104063" cy="102346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D4EBFB23-12EC-4675-B4AA-557A5E3A4223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07B1729D-F230-48F7-B8E6-A1AD03A980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0088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901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9508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950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ssions-31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601200" y="0"/>
            <a:ext cx="259080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200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764" y="3535036"/>
            <a:ext cx="2573421" cy="303663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76" y="203200"/>
            <a:ext cx="3193941" cy="2913303"/>
          </a:xfrm>
          <a:prstGeom prst="rect">
            <a:avLst/>
          </a:prstGeom>
        </p:spPr>
      </p:pic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3419292" y="365125"/>
            <a:ext cx="8375543" cy="1325563"/>
          </a:xfrm>
        </p:spPr>
        <p:txBody>
          <a:bodyPr>
            <a:normAutofit/>
          </a:bodyPr>
          <a:lstStyle>
            <a:lvl1pPr>
              <a:defRPr sz="6000" b="1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OPERATION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0" hasCustomPrompt="1"/>
          </p:nvPr>
        </p:nvSpPr>
        <p:spPr>
          <a:xfrm>
            <a:off x="6289675" y="2005013"/>
            <a:ext cx="3178175" cy="460375"/>
          </a:xfrm>
        </p:spPr>
        <p:txBody>
          <a:bodyPr>
            <a:normAutofit/>
          </a:bodyPr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pPr lvl="0"/>
            <a:r>
              <a:rPr lang="fr-FR" dirty="0" smtClean="0"/>
              <a:t>Date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672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sions-31st">
    <p:bg>
      <p:bgPr>
        <a:blipFill dpi="0" rotWithShape="1">
          <a:blip r:embed="rId2">
            <a:alphaModFix amt="3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0464801" y="0"/>
            <a:ext cx="17272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324" y="5421744"/>
            <a:ext cx="1005825" cy="1186873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9840" y="295564"/>
            <a:ext cx="1458792" cy="1330614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>
          <a:xfrm>
            <a:off x="801255" y="78800"/>
            <a:ext cx="9563232" cy="1325563"/>
          </a:xfrm>
        </p:spPr>
        <p:txBody>
          <a:bodyPr>
            <a:noAutofit/>
          </a:bodyPr>
          <a:lstStyle>
            <a:lvl1pPr algn="ctr">
              <a:defRPr sz="5400" b="0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r>
              <a:rPr lang="fr-FR" smtClean="0"/>
              <a:t>Date</a:t>
            </a:r>
            <a:endParaRPr lang="fr-FR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Rounded MT Bold" panose="020F0704030504030204" pitchFamily="34" charset="0"/>
              </a:defRPr>
            </a:lvl1pPr>
          </a:lstStyle>
          <a:p>
            <a:r>
              <a:rPr lang="fr-FR" smtClean="0"/>
              <a:t>Operation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2"/>
          </p:nvPr>
        </p:nvSpPr>
        <p:spPr>
          <a:xfrm>
            <a:off x="801254" y="1626177"/>
            <a:ext cx="9460345" cy="4552949"/>
          </a:xfrm>
        </p:spPr>
        <p:txBody>
          <a:bodyPr>
            <a:normAutofit/>
          </a:bodyPr>
          <a:lstStyle>
            <a:lvl1pPr>
              <a:defRPr sz="3200">
                <a:latin typeface="Arial Rounded MT Bold" panose="020F0704030504030204" pitchFamily="34" charset="0"/>
              </a:defRPr>
            </a:lvl1pPr>
            <a:lvl2pPr>
              <a:defRPr sz="2800">
                <a:latin typeface="Arial Rounded MT Bold" panose="020F0704030504030204" pitchFamily="34" charset="0"/>
              </a:defRPr>
            </a:lvl2pPr>
            <a:lvl3pPr>
              <a:defRPr sz="2400">
                <a:latin typeface="Arial Rounded MT Bold" panose="020F0704030504030204" pitchFamily="34" charset="0"/>
              </a:defRPr>
            </a:lvl3pPr>
            <a:lvl4pPr>
              <a:defRPr sz="2000">
                <a:latin typeface="Arial Rounded MT Bold" panose="020F0704030504030204" pitchFamily="34" charset="0"/>
              </a:defRPr>
            </a:lvl4pPr>
            <a:lvl5pPr>
              <a:defRPr sz="2000">
                <a:latin typeface="Arial Rounded MT Bold" panose="020F0704030504030204" pitchFamily="34" charset="0"/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44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900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7090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6163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564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5992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342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4921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369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189A3-ADF0-4222-AF52-92A98061C2FB}" type="datetimeFigureOut">
              <a:rPr lang="fr-FR" smtClean="0"/>
              <a:t>09/07/2021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177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0110" y="365125"/>
            <a:ext cx="10344726" cy="1325563"/>
          </a:xfrm>
        </p:spPr>
        <p:txBody>
          <a:bodyPr>
            <a:noAutofit/>
          </a:bodyPr>
          <a:lstStyle/>
          <a:p>
            <a:r>
              <a:rPr lang="fr-FR" sz="7200" dirty="0" smtClean="0"/>
              <a:t>OPERATION</a:t>
            </a:r>
            <a:br>
              <a:rPr lang="fr-FR" sz="7200" dirty="0" smtClean="0"/>
            </a:br>
            <a:r>
              <a:rPr lang="fr-FR" sz="7200" dirty="0" smtClean="0"/>
              <a:t>DOUBLE CROSS</a:t>
            </a:r>
            <a:endParaRPr lang="fr-FR" sz="720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>
          <a:xfrm>
            <a:off x="8616661" y="2277097"/>
            <a:ext cx="3178175" cy="46037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fr-FR" dirty="0" smtClean="0"/>
              <a:t>06-02-1995 0955LOC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973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8" name="Espace réservé du texte 2"/>
          <p:cNvSpPr txBox="1">
            <a:spLocks/>
          </p:cNvSpPr>
          <p:nvPr/>
        </p:nvSpPr>
        <p:spPr>
          <a:xfrm>
            <a:off x="2008865" y="1081460"/>
            <a:ext cx="8355622" cy="122264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err="1" smtClean="0"/>
              <a:t>Reco</a:t>
            </a:r>
            <a:r>
              <a:rPr lang="fr-FR" sz="5900" b="1" u="sng" dirty="0" smtClean="0"/>
              <a:t> sur zone PELICAN</a:t>
            </a:r>
            <a:endParaRPr lang="fr-FR" sz="25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971" y="2035879"/>
            <a:ext cx="7895771" cy="450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71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8" name="Espace réservé du texte 2"/>
          <p:cNvSpPr txBox="1">
            <a:spLocks/>
          </p:cNvSpPr>
          <p:nvPr/>
        </p:nvSpPr>
        <p:spPr>
          <a:xfrm>
            <a:off x="2008865" y="1081460"/>
            <a:ext cx="8355622" cy="12226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err="1" smtClean="0"/>
              <a:t>Reco</a:t>
            </a:r>
            <a:r>
              <a:rPr lang="fr-FR" sz="5900" b="1" u="sng" dirty="0" smtClean="0"/>
              <a:t> sur zone </a:t>
            </a:r>
            <a:r>
              <a:rPr lang="fr-FR" sz="5900" b="1" u="sng" dirty="0" err="1" smtClean="0"/>
              <a:t>Marj</a:t>
            </a:r>
            <a:endParaRPr lang="fr-FR" sz="2500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312" y="2088791"/>
            <a:ext cx="6194631" cy="438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787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8" name="Espace réservé du texte 2"/>
          <p:cNvSpPr txBox="1">
            <a:spLocks/>
          </p:cNvSpPr>
          <p:nvPr/>
        </p:nvSpPr>
        <p:spPr>
          <a:xfrm>
            <a:off x="2008865" y="1081460"/>
            <a:ext cx="8355622" cy="12226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err="1" smtClean="0"/>
              <a:t>Reco</a:t>
            </a:r>
            <a:r>
              <a:rPr lang="fr-FR" sz="5900" b="1" u="sng" dirty="0" smtClean="0"/>
              <a:t> sur zone CORGI</a:t>
            </a:r>
            <a:endParaRPr lang="fr-FR" sz="25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29" y="2115863"/>
            <a:ext cx="7133630" cy="3776937"/>
          </a:xfrm>
          <a:prstGeom prst="rect">
            <a:avLst/>
          </a:prstGeom>
        </p:spPr>
      </p:pic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7895771" y="2115863"/>
            <a:ext cx="2365829" cy="377693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Coord</a:t>
            </a:r>
            <a:r>
              <a:rPr lang="fr-FR" sz="1600" dirty="0" smtClean="0"/>
              <a:t> </a:t>
            </a:r>
            <a:r>
              <a:rPr lang="fr-FR" sz="1600" dirty="0" err="1" smtClean="0"/>
              <a:t>approx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N 33,20,910</a:t>
            </a:r>
          </a:p>
          <a:p>
            <a:pPr marL="0" indent="0">
              <a:buNone/>
            </a:pPr>
            <a:r>
              <a:rPr lang="fr-FR" sz="1600" dirty="0" smtClean="0"/>
              <a:t>E036,19,477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37S BS 50984 93048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Alt :2516ft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03124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b="1" u="sng" dirty="0" smtClean="0"/>
              <a:t>EWR :</a:t>
            </a:r>
          </a:p>
          <a:p>
            <a:pPr marL="0" indent="0">
              <a:buNone/>
            </a:pPr>
            <a:endParaRPr lang="fr-FR" sz="2800" dirty="0" smtClean="0"/>
          </a:p>
          <a:p>
            <a:r>
              <a:rPr lang="fr-FR" sz="2500" dirty="0" smtClean="0"/>
              <a:t>1 E3-A au sud ouest du </a:t>
            </a:r>
            <a:r>
              <a:rPr lang="fr-FR" sz="2500" dirty="0" err="1" smtClean="0"/>
              <a:t>Théatre</a:t>
            </a:r>
            <a:r>
              <a:rPr lang="fr-FR" sz="2500" dirty="0" smtClean="0"/>
              <a:t> à 1015LOC </a:t>
            </a:r>
          </a:p>
          <a:p>
            <a:r>
              <a:rPr lang="fr-FR" sz="2500" dirty="0" smtClean="0"/>
              <a:t>1 E2 au dessus du LHA à 1045 LOC</a:t>
            </a:r>
            <a:endParaRPr lang="fr-FR" sz="25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Support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4876800" y="1532851"/>
            <a:ext cx="5487687" cy="3810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u="sng" dirty="0" smtClean="0"/>
              <a:t>Annexe:</a:t>
            </a:r>
          </a:p>
          <a:p>
            <a:pPr marL="0" indent="0">
              <a:buNone/>
            </a:pPr>
            <a:endParaRPr lang="fr-FR" sz="2200" dirty="0" smtClean="0"/>
          </a:p>
          <a:p>
            <a:r>
              <a:rPr lang="fr-FR" sz="2200" dirty="0" smtClean="0"/>
              <a:t>BARCAP au dessus de la ligne de front à 1040LOC</a:t>
            </a:r>
          </a:p>
          <a:p>
            <a:r>
              <a:rPr lang="fr-FR" sz="2200" dirty="0" smtClean="0"/>
              <a:t>CAS sur ligne de front à 1040LOC</a:t>
            </a:r>
          </a:p>
          <a:p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171106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322282" y="1190748"/>
            <a:ext cx="9460345" cy="53842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smtClean="0"/>
              <a:t>Messieurs, le </a:t>
            </a:r>
            <a:r>
              <a:rPr lang="fr-FR" sz="1600" dirty="0" err="1" smtClean="0"/>
              <a:t>strike</a:t>
            </a:r>
            <a:r>
              <a:rPr lang="fr-FR" sz="1600" dirty="0" smtClean="0"/>
              <a:t> des T-80 de </a:t>
            </a:r>
            <a:r>
              <a:rPr lang="fr-FR" sz="1600" dirty="0" err="1" smtClean="0"/>
              <a:t>Marj</a:t>
            </a:r>
            <a:r>
              <a:rPr lang="fr-FR" sz="1600" dirty="0" smtClean="0"/>
              <a:t> est un semi </a:t>
            </a:r>
            <a:r>
              <a:rPr lang="fr-FR" sz="1600" dirty="0" err="1" smtClean="0"/>
              <a:t>echec</a:t>
            </a:r>
            <a:r>
              <a:rPr lang="fr-FR" sz="1600" dirty="0" smtClean="0"/>
              <a:t> : Les blindés ont bien été supprimés mais la CAP Syrienne a décimé nos escadrilles notamment la </a:t>
            </a:r>
            <a:r>
              <a:rPr lang="fr-FR" sz="1600" dirty="0" err="1" smtClean="0"/>
              <a:t>Navy</a:t>
            </a:r>
            <a:r>
              <a:rPr lang="fr-FR" sz="1600" dirty="0" smtClean="0"/>
              <a:t>.</a:t>
            </a:r>
          </a:p>
          <a:p>
            <a:pPr marL="0" indent="0">
              <a:buNone/>
            </a:pPr>
            <a:r>
              <a:rPr lang="fr-FR" sz="1600" dirty="0" smtClean="0"/>
              <a:t>L’amiral </a:t>
            </a:r>
            <a:r>
              <a:rPr lang="fr-FR" sz="1600" dirty="0" err="1" smtClean="0"/>
              <a:t>Cocoboobs</a:t>
            </a:r>
            <a:r>
              <a:rPr lang="fr-FR" sz="1600" dirty="0" smtClean="0"/>
              <a:t> est en train de plaider la cause de la </a:t>
            </a:r>
            <a:r>
              <a:rPr lang="fr-FR" sz="1600" dirty="0" err="1" smtClean="0"/>
              <a:t>Navy</a:t>
            </a:r>
            <a:r>
              <a:rPr lang="fr-FR" sz="1600" dirty="0" smtClean="0"/>
              <a:t> aux chef d’états major pour obtenir une </a:t>
            </a:r>
            <a:r>
              <a:rPr lang="fr-FR" sz="1600" dirty="0" err="1" smtClean="0"/>
              <a:t>ralonge</a:t>
            </a:r>
            <a:r>
              <a:rPr lang="fr-FR" sz="1600" dirty="0" smtClean="0"/>
              <a:t> </a:t>
            </a:r>
            <a:r>
              <a:rPr lang="fr-FR" sz="1600" dirty="0" err="1" smtClean="0"/>
              <a:t>budgetaire</a:t>
            </a:r>
            <a:r>
              <a:rPr lang="fr-FR" sz="1600" dirty="0" smtClean="0"/>
              <a:t> et des renforts pour remplacer les machines perdues…</a:t>
            </a:r>
          </a:p>
          <a:p>
            <a:pPr marL="0" indent="0">
              <a:buNone/>
            </a:pPr>
            <a:r>
              <a:rPr lang="fr-FR" sz="1600" dirty="0" smtClean="0"/>
              <a:t>Le haut commandement commence à étudier la possibilité pour nous de se retirer du conflit au profit d’une solution diplomatique : les pertes subies passent mal auprès de l’opinion publique à la maison.</a:t>
            </a:r>
          </a:p>
          <a:p>
            <a:pPr marL="0" indent="0">
              <a:buNone/>
            </a:pPr>
            <a:r>
              <a:rPr lang="fr-FR" sz="1600" dirty="0" smtClean="0"/>
              <a:t>Nous avons un dernière chance de redorer notre blason et de prolonger notre présence en Syrie : il faut capturer L’aérodrome de </a:t>
            </a:r>
            <a:r>
              <a:rPr lang="fr-FR" sz="1600" dirty="0" err="1" smtClean="0"/>
              <a:t>Marj</a:t>
            </a:r>
            <a:r>
              <a:rPr lang="fr-FR" sz="1600" dirty="0" smtClean="0"/>
              <a:t> et infliger de lourdes pertes aux Syriens sans en subir de notre côté.</a:t>
            </a:r>
          </a:p>
          <a:p>
            <a:pPr marL="0" indent="0">
              <a:buNone/>
            </a:pPr>
            <a:r>
              <a:rPr lang="fr-FR" sz="1600" dirty="0" err="1" smtClean="0"/>
              <a:t>Cocoboobs</a:t>
            </a:r>
            <a:r>
              <a:rPr lang="fr-FR" sz="1600" dirty="0" smtClean="0"/>
              <a:t> nous demande de jouer notre va-tout. Pendant que les </a:t>
            </a:r>
            <a:r>
              <a:rPr lang="fr-FR" sz="1600" dirty="0" err="1" smtClean="0"/>
              <a:t>seahawk</a:t>
            </a:r>
            <a:r>
              <a:rPr lang="fr-FR" sz="1600" dirty="0" smtClean="0"/>
              <a:t> tentent de récupérer nos pilotes en mer et sur terre, nous allons continuer de faciliter la progression de nos troupes :</a:t>
            </a:r>
          </a:p>
          <a:p>
            <a:pPr marL="0" indent="0">
              <a:buNone/>
            </a:pPr>
            <a:r>
              <a:rPr lang="fr-FR" sz="1600" dirty="0" smtClean="0"/>
              <a:t>Je veux la destruction sans AUCUNE perte de notre côté de :</a:t>
            </a:r>
          </a:p>
          <a:p>
            <a:r>
              <a:rPr lang="fr-FR" sz="1600" dirty="0" smtClean="0"/>
              <a:t>Les défenses anti-aériennes de PELICAN et SWAN</a:t>
            </a:r>
          </a:p>
          <a:p>
            <a:r>
              <a:rPr lang="fr-FR" sz="1600" dirty="0" smtClean="0"/>
              <a:t>Le site SA8 de CORGI</a:t>
            </a:r>
          </a:p>
          <a:p>
            <a:r>
              <a:rPr lang="fr-FR" sz="1600" dirty="0" smtClean="0"/>
              <a:t>Le site SA3 de ORYX</a:t>
            </a:r>
          </a:p>
          <a:p>
            <a:r>
              <a:rPr lang="fr-FR" sz="1600" dirty="0" smtClean="0"/>
              <a:t>Les pistes de Damas</a:t>
            </a:r>
          </a:p>
          <a:p>
            <a:pPr marL="0" indent="0">
              <a:buNone/>
            </a:pPr>
            <a:r>
              <a:rPr lang="fr-FR" sz="1600" dirty="0" smtClean="0"/>
              <a:t>Messieurs, vous avez vos ordres : à vos machines. Rompez !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17939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" y="1315778"/>
            <a:ext cx="8973560" cy="4923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4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PELICAN/SWAN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  Hog-1 L= Strike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1040LOC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ZU23 at PELICAN et SWAN</a:t>
            </a:r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434" y="899691"/>
            <a:ext cx="7413658" cy="550803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9875" y="4046495"/>
            <a:ext cx="3779550" cy="213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9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CORGI</a:t>
            </a: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  Frelon-1 l= </a:t>
            </a:r>
            <a:r>
              <a:rPr lang="fr-FR" sz="1600" dirty="0" err="1" smtClean="0"/>
              <a:t>DeepStrike</a:t>
            </a:r>
            <a:r>
              <a:rPr lang="fr-FR" sz="1600" dirty="0" smtClean="0"/>
              <a:t>/SEAD</a:t>
            </a:r>
          </a:p>
          <a:p>
            <a:pPr marL="0" indent="0">
              <a:buNone/>
            </a:pPr>
            <a:r>
              <a:rPr lang="fr-FR" sz="1600" dirty="0"/>
              <a:t> </a:t>
            </a:r>
            <a:r>
              <a:rPr lang="fr-FR" sz="1600" dirty="0" smtClean="0"/>
              <a:t> Frelon-3 l= Escort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1045LOC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SEAD SA8</a:t>
            </a:r>
          </a:p>
          <a:p>
            <a:pPr marL="0" indent="0">
              <a:buNone/>
            </a:pPr>
            <a:r>
              <a:rPr lang="fr-FR" sz="1600" dirty="0" err="1" smtClean="0"/>
              <a:t>Secondary</a:t>
            </a:r>
            <a:r>
              <a:rPr lang="fr-FR" sz="1600" dirty="0" smtClean="0"/>
              <a:t> </a:t>
            </a:r>
            <a:r>
              <a:rPr lang="fr-FR" sz="1600" dirty="0" err="1" smtClean="0"/>
              <a:t>target</a:t>
            </a:r>
            <a:r>
              <a:rPr lang="fr-FR" sz="1600" dirty="0" smtClean="0"/>
              <a:t> : DEAD SA-8 at CORGI</a:t>
            </a:r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1314916"/>
            <a:ext cx="7488955" cy="471440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6940" y="4724400"/>
            <a:ext cx="3159329" cy="180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938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ORYX</a:t>
            </a: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  Frelon-2 l= </a:t>
            </a:r>
            <a:r>
              <a:rPr lang="fr-FR" sz="1600" dirty="0" err="1" smtClean="0"/>
              <a:t>DeepStrike</a:t>
            </a:r>
            <a:r>
              <a:rPr lang="fr-FR" sz="1600" dirty="0" smtClean="0"/>
              <a:t>/SEAD</a:t>
            </a:r>
          </a:p>
          <a:p>
            <a:pPr marL="0" indent="0">
              <a:buNone/>
            </a:pPr>
            <a:r>
              <a:rPr lang="fr-FR" sz="1600" dirty="0"/>
              <a:t> </a:t>
            </a:r>
            <a:r>
              <a:rPr lang="fr-FR" sz="1600" dirty="0" smtClean="0"/>
              <a:t> Frelon-4 l= Escort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1045LOC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SEAD </a:t>
            </a:r>
            <a:r>
              <a:rPr lang="fr-FR" sz="1600" dirty="0" smtClean="0"/>
              <a:t>SA3 + SA19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6" y="1224784"/>
            <a:ext cx="6117060" cy="3796796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386" y="4083521"/>
            <a:ext cx="4951195" cy="2599219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7981566" y="5329155"/>
            <a:ext cx="404446" cy="325315"/>
          </a:xfrm>
          <a:prstGeom prst="ellipse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7505808" y="5013798"/>
            <a:ext cx="847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SA19</a:t>
            </a:r>
            <a:endParaRPr lang="fr-F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34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</a:t>
            </a:r>
            <a:r>
              <a:rPr lang="fr-FR" dirty="0" err="1" smtClean="0"/>
              <a:t>Damascus</a:t>
            </a: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  Felix-1 = OCA Pistes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1050LOC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Pistes de Damas</a:t>
            </a:r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" y="1404363"/>
            <a:ext cx="7060378" cy="4502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21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Golan </a:t>
            </a:r>
            <a:r>
              <a:rPr lang="fr-FR" dirty="0" err="1" smtClean="0"/>
              <a:t>North</a:t>
            </a: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  Super-1 L= TARCAP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1035LOC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CAP Damas et </a:t>
            </a:r>
            <a:r>
              <a:rPr lang="fr-FR" sz="1600" dirty="0" err="1" smtClean="0"/>
              <a:t>Marj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39" y="1626177"/>
            <a:ext cx="7398091" cy="440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813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smtClean="0"/>
              <a:t>Unité repérées sur la ligne de front :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IFV_BMP_1",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APC_BTR_80",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ARV_BRDM_2",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APC_MTLB",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 err="1"/>
              <a:t>APC_Cobra</a:t>
            </a:r>
            <a:r>
              <a:rPr lang="fr-FR" sz="2500" dirty="0"/>
              <a:t>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MBT_T_55",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MBT_T_72B",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MBT_T_90",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AAA_ZSU_57_2",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IFV_BMP_3",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MBT_T_80U",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SAM_SA_19_Tunguska_2S6"</a:t>
            </a:r>
          </a:p>
        </p:txBody>
      </p:sp>
      <p:sp>
        <p:nvSpPr>
          <p:cNvPr id="5" name="Espace réservé du texte 2"/>
          <p:cNvSpPr txBox="1">
            <a:spLocks/>
          </p:cNvSpPr>
          <p:nvPr/>
        </p:nvSpPr>
        <p:spPr>
          <a:xfrm>
            <a:off x="5591908" y="1403852"/>
            <a:ext cx="4572000" cy="2311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u="sng" dirty="0" smtClean="0"/>
              <a:t>Artillerie Syrienne:</a:t>
            </a:r>
          </a:p>
          <a:p>
            <a:pPr marL="0" indent="0">
              <a:buNone/>
            </a:pPr>
            <a:r>
              <a:rPr lang="fr-FR" sz="1200" dirty="0"/>
              <a:t>"MLRS_9K57_Uragan_BM_27",</a:t>
            </a:r>
          </a:p>
          <a:p>
            <a:pPr marL="0" indent="0">
              <a:buNone/>
            </a:pPr>
            <a:r>
              <a:rPr lang="fr-FR" sz="1200" dirty="0"/>
              <a:t>"SPH_2S9_Nona",</a:t>
            </a:r>
          </a:p>
          <a:p>
            <a:pPr marL="0" indent="0">
              <a:buNone/>
            </a:pPr>
            <a:r>
              <a:rPr lang="fr-FR" sz="1200" dirty="0"/>
              <a:t>"MLRS_BM_21_Grad",</a:t>
            </a:r>
          </a:p>
          <a:p>
            <a:pPr marL="0" indent="0">
              <a:buNone/>
            </a:pPr>
            <a:r>
              <a:rPr lang="fr-FR" sz="1200" dirty="0"/>
              <a:t>"SPH_2S1_Gvozdika",</a:t>
            </a:r>
          </a:p>
          <a:p>
            <a:pPr marL="0" indent="0">
              <a:buNone/>
            </a:pPr>
            <a:r>
              <a:rPr lang="fr-FR" sz="1200" dirty="0"/>
              <a:t>"SPH_2S19_Msta"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endParaRPr lang="fr-FR" sz="28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5582871" y="3876002"/>
            <a:ext cx="4572000" cy="280673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200" u="sng" dirty="0" smtClean="0"/>
              <a:t>Aviation Syrienne:</a:t>
            </a:r>
          </a:p>
          <a:p>
            <a:pPr marL="0" indent="0">
              <a:buNone/>
            </a:pPr>
            <a:r>
              <a:rPr lang="fr-FR" sz="4800" dirty="0"/>
              <a:t>"MiG_21Bis",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MiG_23MLD",</a:t>
            </a:r>
          </a:p>
          <a:p>
            <a:pPr marL="0" indent="0">
              <a:buNone/>
            </a:pPr>
            <a:r>
              <a:rPr lang="fr-FR" sz="4800" dirty="0"/>
              <a:t>"MiG_25PD</a:t>
            </a:r>
            <a:r>
              <a:rPr lang="fr-FR" sz="4800" dirty="0" smtClean="0"/>
              <a:t>",</a:t>
            </a:r>
          </a:p>
          <a:p>
            <a:pPr marL="0" indent="0">
              <a:buNone/>
            </a:pPr>
            <a:r>
              <a:rPr lang="fr-FR" sz="4800" dirty="0"/>
              <a:t>"</a:t>
            </a:r>
            <a:r>
              <a:rPr lang="fr-FR" sz="4800" dirty="0" smtClean="0"/>
              <a:t>MiG_31",</a:t>
            </a:r>
            <a:endParaRPr lang="fr-FR" sz="4800" dirty="0"/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MiG_29S",</a:t>
            </a:r>
          </a:p>
          <a:p>
            <a:pPr marL="0" indent="0">
              <a:buNone/>
            </a:pPr>
            <a:r>
              <a:rPr lang="fr-FR" sz="4800" dirty="0"/>
              <a:t>"Su_17M4",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Su_24M",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Mi_24V",</a:t>
            </a:r>
          </a:p>
          <a:p>
            <a:pPr marL="0" indent="0">
              <a:buNone/>
            </a:pPr>
            <a:r>
              <a:rPr lang="fr-FR" sz="4800" dirty="0"/>
              <a:t>"Mi_8MT</a:t>
            </a:r>
            <a:r>
              <a:rPr lang="fr-FR" sz="4800" dirty="0" smtClean="0"/>
              <a:t>",</a:t>
            </a:r>
          </a:p>
          <a:p>
            <a:pPr marL="0" indent="0">
              <a:buNone/>
            </a:pPr>
            <a:r>
              <a:rPr lang="fr-FR" sz="4800" dirty="0" smtClean="0"/>
              <a:t>"F14-A",</a:t>
            </a:r>
            <a:endParaRPr lang="fr-FR" sz="4800" dirty="0"/>
          </a:p>
          <a:p>
            <a:pPr marL="0" indent="0">
              <a:buNone/>
            </a:pPr>
            <a:r>
              <a:rPr lang="fr-FR" sz="4800" dirty="0" smtClean="0"/>
              <a:t> </a:t>
            </a:r>
            <a:endParaRPr lang="fr-FR" sz="4800" dirty="0"/>
          </a:p>
          <a:p>
            <a:pPr marL="0" indent="0">
              <a:buNone/>
            </a:pP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3220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1851</TotalTime>
  <Words>505</Words>
  <Application>Microsoft Office PowerPoint</Application>
  <PresentationFormat>Grand écran</PresentationFormat>
  <Paragraphs>110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Arial Rounded MT Bold</vt:lpstr>
      <vt:lpstr>Calibri</vt:lpstr>
      <vt:lpstr>Calibri Light</vt:lpstr>
      <vt:lpstr>Thème Office</vt:lpstr>
      <vt:lpstr>OPERATION DOUBLE CROSS</vt:lpstr>
      <vt:lpstr>SITAC</vt:lpstr>
      <vt:lpstr>SITAC</vt:lpstr>
      <vt:lpstr>Tasking – PELICAN/SWAN </vt:lpstr>
      <vt:lpstr>Tasking – CORGI</vt:lpstr>
      <vt:lpstr>Tasking – ORYX</vt:lpstr>
      <vt:lpstr>Tasking – Damascus</vt:lpstr>
      <vt:lpstr>Tasking – Golan North</vt:lpstr>
      <vt:lpstr>Intel Report</vt:lpstr>
      <vt:lpstr>Intel Report</vt:lpstr>
      <vt:lpstr>Intel Report</vt:lpstr>
      <vt:lpstr>Intel Report</vt:lpstr>
      <vt:lpstr>Support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Sebastien LONGO</dc:creator>
  <cp:lastModifiedBy>Sébastien Admin. LONGO</cp:lastModifiedBy>
  <cp:revision>70</cp:revision>
  <cp:lastPrinted>2021-07-03T12:03:28Z</cp:lastPrinted>
  <dcterms:created xsi:type="dcterms:W3CDTF">2020-03-14T11:27:52Z</dcterms:created>
  <dcterms:modified xsi:type="dcterms:W3CDTF">2021-07-09T15:56:52Z</dcterms:modified>
</cp:coreProperties>
</file>

<file path=docProps/thumbnail.jpeg>
</file>